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72" r:id="rId11"/>
    <p:sldId id="273" r:id="rId12"/>
    <p:sldId id="27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22"/>
  </p:normalViewPr>
  <p:slideViewPr>
    <p:cSldViewPr snapToGrid="0" snapToObjects="1">
      <p:cViewPr>
        <p:scale>
          <a:sx n="100" d="100"/>
          <a:sy n="100" d="100"/>
        </p:scale>
        <p:origin x="464" y="-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03909B-8E8E-DA4F-8435-179689FB93DF}" type="datetimeFigureOut">
              <a:rPr lang="en-US" smtClean="0"/>
              <a:t>8/31/17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0D5CF9-A670-634F-98BF-C78FC78F66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903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D5CF9-A670-634F-98BF-C78FC78F66A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860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Honey, the caramel-colored syrup we pour on top of our pancakes or use to sweeten our tea, is produced by a small insect: the honey bee.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D5CF9-A670-634F-98BF-C78FC78F66A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830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the most common type of honey bee in North America and the one most commonly cared for by beekeepers.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D5CF9-A670-634F-98BF-C78FC78F66A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65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Honey bees are yellow with black stripes. </a:t>
            </a:r>
            <a:r>
              <a:rPr lang="en-US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</a:t>
            </a:r>
            <a:r>
              <a:rPr lang="en-US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less than an inch in length, these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guys are tiny!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D5CF9-A670-634F-98BF-C78FC78F66A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106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Honey bees feed on nectar and pollen they collect from nearby flowers.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D5CF9-A670-634F-98BF-C78FC78F66A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956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 searching for food, honey bees collect much more nectar and pollen than they need to eat.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D5CF9-A670-634F-98BF-C78FC78F66A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5677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extra nectar is used to make honey. Honey is stored by bees to serve as a source of food during winter.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D5CF9-A670-634F-98BF-C78FC78F66A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2736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Honey is produced and stored in bee hives.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D5CF9-A670-634F-98BF-C78FC78F66A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076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Bee hives have a distinct shape. They are made from hexagon-shaped cells packed together.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D5CF9-A670-634F-98BF-C78FC78F66A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7002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hives are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super strong!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D5CF9-A670-634F-98BF-C78FC78F66A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2115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still have lots to learn about honey bee behavior. How do honey bees know how to build hives? Is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it something they’re taught or something they have always known?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D5CF9-A670-634F-98BF-C78FC78F66A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7493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Many engineers hope that by studying bees we will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 able to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build things that are just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strong as honey bee hives.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D5CF9-A670-634F-98BF-C78FC78F66A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144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EB17D-2E2C-4642-9E9F-1A84C1923A6D}" type="datetimeFigureOut">
              <a:rPr lang="en-US" smtClean="0"/>
              <a:t>8/31/17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06C31-965E-B34F-8BC7-E55B22D52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05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EB17D-2E2C-4642-9E9F-1A84C1923A6D}" type="datetimeFigureOut">
              <a:rPr lang="en-US" smtClean="0"/>
              <a:t>8/31/17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06C31-965E-B34F-8BC7-E55B22D52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07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EB17D-2E2C-4642-9E9F-1A84C1923A6D}" type="datetimeFigureOut">
              <a:rPr lang="en-US" smtClean="0"/>
              <a:t>8/31/17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06C31-965E-B34F-8BC7-E55B22D52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120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EB17D-2E2C-4642-9E9F-1A84C1923A6D}" type="datetimeFigureOut">
              <a:rPr lang="en-US" smtClean="0"/>
              <a:t>8/31/17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06C31-965E-B34F-8BC7-E55B22D52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106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EB17D-2E2C-4642-9E9F-1A84C1923A6D}" type="datetimeFigureOut">
              <a:rPr lang="en-US" smtClean="0"/>
              <a:t>8/31/17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06C31-965E-B34F-8BC7-E55B22D52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532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EB17D-2E2C-4642-9E9F-1A84C1923A6D}" type="datetimeFigureOut">
              <a:rPr lang="en-US" smtClean="0"/>
              <a:t>8/31/17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06C31-965E-B34F-8BC7-E55B22D52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43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EB17D-2E2C-4642-9E9F-1A84C1923A6D}" type="datetimeFigureOut">
              <a:rPr lang="en-US" smtClean="0"/>
              <a:t>8/31/17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06C31-965E-B34F-8BC7-E55B22D52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21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EB17D-2E2C-4642-9E9F-1A84C1923A6D}" type="datetimeFigureOut">
              <a:rPr lang="en-US" smtClean="0"/>
              <a:t>8/31/17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06C31-965E-B34F-8BC7-E55B22D52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229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EB17D-2E2C-4642-9E9F-1A84C1923A6D}" type="datetimeFigureOut">
              <a:rPr lang="en-US" smtClean="0"/>
              <a:t>8/31/17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06C31-965E-B34F-8BC7-E55B22D52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02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EB17D-2E2C-4642-9E9F-1A84C1923A6D}" type="datetimeFigureOut">
              <a:rPr lang="en-US" smtClean="0"/>
              <a:t>8/31/17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06C31-965E-B34F-8BC7-E55B22D52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9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EB17D-2E2C-4642-9E9F-1A84C1923A6D}" type="datetimeFigureOut">
              <a:rPr lang="en-US" smtClean="0"/>
              <a:t>8/31/17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06C31-965E-B34F-8BC7-E55B22D52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003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EB17D-2E2C-4642-9E9F-1A84C1923A6D}" type="datetimeFigureOut">
              <a:rPr lang="en-US" smtClean="0"/>
              <a:t>8/31/17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06C31-965E-B34F-8BC7-E55B22D52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13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4" Type="http://schemas.openxmlformats.org/officeDocument/2006/relationships/image" Target="../media/image14.jpg"/><Relationship Id="rId5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Honey Bees and the Geometry of Hives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710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439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26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500" y="0"/>
            <a:ext cx="100093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930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333" y="1272569"/>
            <a:ext cx="6451118" cy="42889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" y="1272570"/>
            <a:ext cx="5721824" cy="428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134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016" y="4199200"/>
            <a:ext cx="3491984" cy="26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89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384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900" y="0"/>
            <a:ext cx="104835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9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700" y="584200"/>
            <a:ext cx="7579070" cy="568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88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0"/>
            <a:ext cx="104332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157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0" y="723900"/>
            <a:ext cx="5437632" cy="539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442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107" y="0"/>
            <a:ext cx="4590893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7" y="-1"/>
            <a:ext cx="7635062" cy="50804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548" y="3659583"/>
            <a:ext cx="4279391" cy="284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6956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859</TotalTime>
  <Words>236</Words>
  <Application>Microsoft Macintosh PowerPoint</Application>
  <PresentationFormat>Widescreen</PresentationFormat>
  <Paragraphs>24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Honey Bees and the Geometry of Hives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Honey Bees and the Geometry of Hives </dc:title>
  <dc:creator>Olivia Sanderfoot</dc:creator>
  <cp:lastModifiedBy>Olivia Sanderfoot</cp:lastModifiedBy>
  <cp:revision>10</cp:revision>
  <dcterms:created xsi:type="dcterms:W3CDTF">2017-04-18T20:22:38Z</dcterms:created>
  <dcterms:modified xsi:type="dcterms:W3CDTF">2017-08-31T20:41:21Z</dcterms:modified>
</cp:coreProperties>
</file>